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A20-683C-4136-99AB-3DC60894C9C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2.bp.blogspot.com/_pph1D4qd0nY/TCRAtmOp8SI/AAAAAAAAAA0/LvnETIO0IeY/s1600/img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4267200" cy="6059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jealous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553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flustered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glimpse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YVQ9mEi51ZA/TWFV71-welI/AAAAAAAAABE/HM_MplJmhZY/s1600/9780688147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301803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5146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hideous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6482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elegant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0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misery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10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ragged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4384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shrieked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4572000"/>
            <a:ext cx="8001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enchanting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uperbookshop.net/covers/354/97806881293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"/>
            <a:ext cx="4953000" cy="58099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629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beamed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6629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scolded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572000"/>
            <a:ext cx="6629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anxious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gatheringbooks.files.wordpress.com/2011/02/yehsh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48768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crafty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filthy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tattered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kidscanpress.com/Assets/Books/w_CinderellaPenguin_0073/Covers/0073_c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"/>
            <a:ext cx="6791757" cy="617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cozy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shabby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delicate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pampetty.com/koreancindere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4717342" cy="594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18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Brenda</dc:creator>
  <cp:lastModifiedBy>st</cp:lastModifiedBy>
  <cp:revision>30</cp:revision>
  <dcterms:created xsi:type="dcterms:W3CDTF">2010-03-23T01:52:06Z</dcterms:created>
  <dcterms:modified xsi:type="dcterms:W3CDTF">2012-09-27T15:55:46Z</dcterms:modified>
</cp:coreProperties>
</file>