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63" r:id="rId4"/>
    <p:sldId id="257" r:id="rId5"/>
    <p:sldId id="264" r:id="rId6"/>
    <p:sldId id="258" r:id="rId7"/>
    <p:sldId id="265" r:id="rId8"/>
    <p:sldId id="259" r:id="rId9"/>
    <p:sldId id="266" r:id="rId10"/>
    <p:sldId id="260" r:id="rId11"/>
    <p:sldId id="267" r:id="rId12"/>
    <p:sldId id="26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707" autoAdjust="0"/>
  </p:normalViewPr>
  <p:slideViewPr>
    <p:cSldViewPr>
      <p:cViewPr varScale="1">
        <p:scale>
          <a:sx n="71" d="100"/>
          <a:sy n="71" d="100"/>
        </p:scale>
        <p:origin x="-4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05A20-683C-4136-99AB-3DC60894C9CA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2.bp.blogspot.com/_pph1D4qd0nY/TCRAtmOp8SI/AAAAAAAAAA0/LvnETIO0IeY/s1600/img0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381000"/>
            <a:ext cx="4267200" cy="60594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04800" y="304800"/>
            <a:ext cx="58674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dirty="0" smtClean="0">
                <a:latin typeface="Century Gothic" pitchFamily="34" charset="0"/>
                <a:ea typeface="+mj-ea"/>
                <a:cs typeface="+mj-cs"/>
              </a:rPr>
              <a:t>jealous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4800" y="2438400"/>
            <a:ext cx="65532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dirty="0" smtClean="0">
                <a:latin typeface="Century Gothic" pitchFamily="34" charset="0"/>
                <a:ea typeface="+mj-ea"/>
                <a:cs typeface="+mj-cs"/>
              </a:rPr>
              <a:t>flustered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04800" y="4572000"/>
            <a:ext cx="58674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noProof="0" dirty="0" smtClean="0">
                <a:latin typeface="Century Gothic" pitchFamily="34" charset="0"/>
                <a:ea typeface="+mj-ea"/>
                <a:cs typeface="+mj-cs"/>
              </a:rPr>
              <a:t>glimpse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2.bp.blogspot.com/-YVQ9mEi51ZA/TWFV71-welI/AAAAAAAAABE/HM_MplJmhZY/s1600/97806881478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381000"/>
            <a:ext cx="5301803" cy="609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04800" y="2514600"/>
            <a:ext cx="57150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noProof="0" dirty="0" smtClean="0">
                <a:latin typeface="Century Gothic" pitchFamily="34" charset="0"/>
                <a:ea typeface="+mj-ea"/>
                <a:cs typeface="+mj-cs"/>
              </a:rPr>
              <a:t>hideous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4800" y="4648200"/>
            <a:ext cx="57150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noProof="0" dirty="0" smtClean="0">
                <a:latin typeface="Century Gothic" pitchFamily="34" charset="0"/>
                <a:ea typeface="+mj-ea"/>
                <a:cs typeface="+mj-cs"/>
              </a:rPr>
              <a:t>elegant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04800" y="381000"/>
            <a:ext cx="57150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noProof="0" dirty="0" smtClean="0">
                <a:latin typeface="Century Gothic" pitchFamily="34" charset="0"/>
                <a:ea typeface="+mj-ea"/>
                <a:cs typeface="+mj-cs"/>
              </a:rPr>
              <a:t>misery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" y="381000"/>
            <a:ext cx="64008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dirty="0" smtClean="0">
                <a:latin typeface="Century Gothic" pitchFamily="34" charset="0"/>
                <a:ea typeface="+mj-ea"/>
                <a:cs typeface="+mj-cs"/>
              </a:rPr>
              <a:t>ragged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2438400"/>
            <a:ext cx="64008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noProof="0" dirty="0" smtClean="0">
                <a:latin typeface="Century Gothic" pitchFamily="34" charset="0"/>
                <a:ea typeface="+mj-ea"/>
                <a:cs typeface="+mj-cs"/>
              </a:rPr>
              <a:t>shrieked</a:t>
            </a:r>
            <a:endParaRPr kumimoji="0" lang="en-US" sz="10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rlin Sans FB" pitchFamily="34" charset="0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52400" y="4572000"/>
            <a:ext cx="80010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dirty="0" smtClean="0">
                <a:latin typeface="Century Gothic" pitchFamily="34" charset="0"/>
                <a:ea typeface="+mj-ea"/>
                <a:cs typeface="+mj-cs"/>
              </a:rPr>
              <a:t>enchanting</a:t>
            </a:r>
            <a:endParaRPr kumimoji="0" lang="en-US" sz="10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rlin Sans FB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superbookshop.net/covers/354/978068812935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533400"/>
            <a:ext cx="4953000" cy="58099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04800" y="304800"/>
            <a:ext cx="66294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noProof="0" dirty="0" smtClean="0">
                <a:latin typeface="Century Gothic" pitchFamily="34" charset="0"/>
                <a:ea typeface="+mj-ea"/>
                <a:cs typeface="+mj-cs"/>
              </a:rPr>
              <a:t>beamed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04800" y="2438400"/>
            <a:ext cx="66294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noProof="0" dirty="0" smtClean="0">
                <a:latin typeface="Century Gothic" pitchFamily="34" charset="0"/>
                <a:ea typeface="+mj-ea"/>
                <a:cs typeface="+mj-cs"/>
              </a:rPr>
              <a:t>scolded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04800" y="4572000"/>
            <a:ext cx="66294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noProof="0" dirty="0" smtClean="0">
                <a:latin typeface="Century Gothic" pitchFamily="34" charset="0"/>
                <a:ea typeface="+mj-ea"/>
                <a:cs typeface="+mj-cs"/>
              </a:rPr>
              <a:t>anxious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l_fi" descr="http://gatheringbooks.files.wordpress.com/2011/02/yehshen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28600"/>
            <a:ext cx="4876800" cy="6324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04800" y="304800"/>
            <a:ext cx="63246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noProof="0" dirty="0" smtClean="0">
                <a:latin typeface="Century Gothic" pitchFamily="34" charset="0"/>
                <a:ea typeface="+mj-ea"/>
                <a:cs typeface="+mj-cs"/>
              </a:rPr>
              <a:t>crafty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4800" y="2438400"/>
            <a:ext cx="63246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dirty="0" smtClean="0">
                <a:latin typeface="Century Gothic" pitchFamily="34" charset="0"/>
                <a:ea typeface="+mj-ea"/>
                <a:cs typeface="+mj-cs"/>
              </a:rPr>
              <a:t>filthy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04800" y="4572000"/>
            <a:ext cx="63246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dirty="0" smtClean="0">
                <a:latin typeface="Century Gothic" pitchFamily="34" charset="0"/>
                <a:ea typeface="+mj-ea"/>
                <a:cs typeface="+mj-cs"/>
              </a:rPr>
              <a:t>tattered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6" descr="http://www.kidscanpress.com/Assets/Books/w_CinderellaPenguin_0073/Covers/0073_cv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381000"/>
            <a:ext cx="6791757" cy="6172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04800" y="304800"/>
            <a:ext cx="58674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dirty="0" smtClean="0">
                <a:latin typeface="Century Gothic" pitchFamily="34" charset="0"/>
                <a:ea typeface="+mj-ea"/>
                <a:cs typeface="+mj-cs"/>
              </a:rPr>
              <a:t>cozy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4800" y="2438400"/>
            <a:ext cx="58674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600" b="1" noProof="0" dirty="0" smtClean="0">
                <a:latin typeface="Century Gothic" pitchFamily="34" charset="0"/>
                <a:ea typeface="+mj-ea"/>
                <a:cs typeface="+mj-cs"/>
              </a:rPr>
              <a:t>shabby</a:t>
            </a:r>
            <a:r>
              <a:rPr kumimoji="0" lang="en-US" sz="13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  </a:t>
            </a:r>
            <a:endParaRPr kumimoji="0" lang="en-US" sz="13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04800" y="4572000"/>
            <a:ext cx="63246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dirty="0" smtClean="0">
                <a:latin typeface="Century Gothic" pitchFamily="34" charset="0"/>
                <a:ea typeface="+mj-ea"/>
                <a:cs typeface="+mj-cs"/>
              </a:rPr>
              <a:t>delicate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://www.pampetty.com/koreancinderell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457200"/>
            <a:ext cx="4717342" cy="5943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18</Words>
  <Application>Microsoft Office PowerPoint</Application>
  <PresentationFormat>On-screen Show (4:3)</PresentationFormat>
  <Paragraphs>18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</dc:title>
  <dc:creator>Brenda</dc:creator>
  <cp:lastModifiedBy>st</cp:lastModifiedBy>
  <cp:revision>30</cp:revision>
  <dcterms:created xsi:type="dcterms:W3CDTF">2010-03-23T01:52:06Z</dcterms:created>
  <dcterms:modified xsi:type="dcterms:W3CDTF">2012-09-27T15:55:46Z</dcterms:modified>
</cp:coreProperties>
</file>